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hEeEl86Y4skuqX2PL7x30b4fny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5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5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5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49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4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Features of React portal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666700" y="1210850"/>
            <a:ext cx="6279300" cy="2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version 16 and its official API for creating portals.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It transports its children component into a new React portal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User-specified DOM elements.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Server-side rendering.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666700" y="515350"/>
            <a:ext cx="57357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Features of React Portal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888275" y="133782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Returning arrays.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&lt;Portal/&gt; and &lt;PortalWithState/&gt;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It doesn't produce any DOM mess.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No dependencies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It’s minimalistic.</a:t>
            </a:r>
            <a:endParaRPr sz="1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647175" y="495275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Features of React Portal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938500" y="1337800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625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Modals.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Tooltips.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Floating menus.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Popup.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807925" y="475175"/>
            <a:ext cx="57357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do we need portals?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